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11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77247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соққан жел оңтүстік-батысқа ауысады, күші 7-12, 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күндіз қатты ыстық 33-35 градус. </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температурасы20-22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782490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25973</TotalTime>
  <Words>509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5124</cp:revision>
  <cp:lastPrinted>2021-07-01T07:38:07Z</cp:lastPrinted>
  <dcterms:created xsi:type="dcterms:W3CDTF">2018-03-27T06:03:00Z</dcterms:created>
  <dcterms:modified xsi:type="dcterms:W3CDTF">2026-06-07T07:51:55Z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